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d5231d7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d5231d7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269a6ff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269a6ff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1ef4b0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1ef4b0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กดที่ register เข้าไปหน้าสมัคร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กดที่ login หรือ facebook ไปหน้า main menu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269a6ff1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269a6ff1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กดที่ register ไปหน้า main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กดที่ login กลับไปหน้า login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269a6f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269a6f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269a6ff1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269a6ff1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1269a6ff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1269a6ff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269a6ff1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1269a6ff1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1269a6ff1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1269a6ff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11ef4b0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11ef4b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269a6ff1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269a6ff1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d5231d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d5231d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1269a6ff1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1269a6ff1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1269a6f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1269a6f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d5231d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d5231d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d5231d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d5231d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d5231d7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d5231d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d5231d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d5231d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ลองนึกภาพตาม ถ้าจบคาบนี้แล้วคุณเดินออกไปกับเพื่อน หรือคนเดียว หรือครึ่งคนก็เเล้วแต่ ไม่ว่าจะไปโรงอาหาร หรือที่สาธารณะใดๆ คุณมองไปรอบๆ แล้วเจอคนที่ดูแลตัวเอง คนที่มีหุ่นในฝัน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d5231d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d5231d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เท่านั้นยังไม่พอ คุณเจอคนที่คุณชอบเดินสวนมา คุณอยากให้เขาเหลียวมองคุณ หรือปล่อยให้เขาเดินผ่านไปมีผัวมีเมีย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d5231d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d5231d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ในสุดท้ายแล้ว ผมบอกไม่ได้ 100%ว่าเขาจะหันมาารกคุณ แต่ผมบอกได้100%ว่าคุณจะรักตัวเองมากกว่าที่เป็น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1ef4b0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1ef4b0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ครึ่งแรกที่ใช้powerpoint นำเสนอจบตรงนี้(ใช้5นาที) ต่อจากนี้ก็เปิดแอปโชว์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slide" Target="/ppt/slides/slide13.xml"/><Relationship Id="rId5" Type="http://schemas.openxmlformats.org/officeDocument/2006/relationships/image" Target="../media/image11.png"/><Relationship Id="rId6" Type="http://schemas.openxmlformats.org/officeDocument/2006/relationships/slide" Target="/ppt/slides/slide13.xml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slide" Target="/ppt/slides/slide13.xml"/><Relationship Id="rId5" Type="http://schemas.openxmlformats.org/officeDocument/2006/relationships/image" Target="../media/image9.png"/><Relationship Id="rId6" Type="http://schemas.openxmlformats.org/officeDocument/2006/relationships/slide" Target="/ppt/slides/slide11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8.xml"/><Relationship Id="rId10" Type="http://schemas.openxmlformats.org/officeDocument/2006/relationships/image" Target="../media/image12.png"/><Relationship Id="rId13" Type="http://schemas.openxmlformats.org/officeDocument/2006/relationships/image" Target="../media/image1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7.xml"/><Relationship Id="rId4" Type="http://schemas.openxmlformats.org/officeDocument/2006/relationships/image" Target="../media/image3.png"/><Relationship Id="rId9" Type="http://schemas.openxmlformats.org/officeDocument/2006/relationships/slide" Target="/ppt/slides/slide15.xml"/><Relationship Id="rId15" Type="http://schemas.openxmlformats.org/officeDocument/2006/relationships/image" Target="../media/image14.png"/><Relationship Id="rId14" Type="http://schemas.openxmlformats.org/officeDocument/2006/relationships/slide" Target="/ppt/slides/slide19.xml"/><Relationship Id="rId17" Type="http://schemas.openxmlformats.org/officeDocument/2006/relationships/image" Target="../media/image13.png"/><Relationship Id="rId16" Type="http://schemas.openxmlformats.org/officeDocument/2006/relationships/slide" Target="/ppt/slides/slide20.xml"/><Relationship Id="rId5" Type="http://schemas.openxmlformats.org/officeDocument/2006/relationships/slide" Target="/ppt/slides/slide14.xml"/><Relationship Id="rId6" Type="http://schemas.openxmlformats.org/officeDocument/2006/relationships/image" Target="../media/image10.png"/><Relationship Id="rId7" Type="http://schemas.openxmlformats.org/officeDocument/2006/relationships/slide" Target="/ppt/slides/slide16.xml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slide" Target="/ppt/slides/slide13.xml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slide" Target="/ppt/slides/slide13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slide" Target="/ppt/slides/slide13.xml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slide" Target="/ppt/slides/slide13.xml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slide" Target="/ppt/slides/slide18.xml"/><Relationship Id="rId5" Type="http://schemas.openxmlformats.org/officeDocument/2006/relationships/image" Target="../media/image27.png"/><Relationship Id="rId6" Type="http://schemas.openxmlformats.org/officeDocument/2006/relationships/slide" Target="/ppt/slides/slide1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slide" Target="/ppt/slides/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3.xml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slide" Target="/ppt/slides/slide1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800" u="sng"/>
              <a:t>Comchai</a:t>
            </a:r>
            <a:endParaRPr b="1" sz="4800" u="sng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586575" y="4637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คอมชายตายคาคอม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6515" l="0" r="0" t="3370"/>
          <a:stretch/>
        </p:blipFill>
        <p:spPr>
          <a:xfrm>
            <a:off x="3395725" y="377175"/>
            <a:ext cx="2352550" cy="43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6309450" y="4572025"/>
            <a:ext cx="27606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รอโหลด...สักครู่นะ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2733"/>
          <a:stretch/>
        </p:blipFill>
        <p:spPr>
          <a:xfrm>
            <a:off x="2148625" y="124188"/>
            <a:ext cx="2830784" cy="48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type="title"/>
          </p:nvPr>
        </p:nvSpPr>
        <p:spPr>
          <a:xfrm>
            <a:off x="250000" y="98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หน้าล็อคอิน</a:t>
            </a:r>
            <a:endParaRPr/>
          </a:p>
        </p:txBody>
      </p:sp>
      <p:pic>
        <p:nvPicPr>
          <p:cNvPr id="207" name="Google Shape;207;p2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924" y="3311350"/>
            <a:ext cx="492175" cy="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5675" y="3719175"/>
            <a:ext cx="1591500" cy="4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>
            <a:hlinkClick action="ppaction://hlinkshowjump?jump=nextslide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7925" y="3034025"/>
            <a:ext cx="495200" cy="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5658225" y="1597550"/>
            <a:ext cx="1821300" cy="47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5090025" y="1577813"/>
            <a:ext cx="29577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latin typeface="Lato"/>
                <a:ea typeface="Lato"/>
                <a:cs typeface="Lato"/>
                <a:sym typeface="Lato"/>
              </a:rPr>
              <a:t>Login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 ที่สมัคร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และ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FACEBOOK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2" name="Google Shape;212;p23"/>
          <p:cNvCxnSpPr/>
          <p:nvPr/>
        </p:nvCxnSpPr>
        <p:spPr>
          <a:xfrm flipH="1" rot="10800000">
            <a:off x="3810100" y="2474950"/>
            <a:ext cx="2165100" cy="105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3" name="Google Shape;213;p23"/>
          <p:cNvCxnSpPr>
            <a:stCxn id="208" idx="3"/>
          </p:cNvCxnSpPr>
          <p:nvPr/>
        </p:nvCxnSpPr>
        <p:spPr>
          <a:xfrm flipH="1" rot="10800000">
            <a:off x="4397175" y="3525850"/>
            <a:ext cx="1396200" cy="402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5783900" y="1409075"/>
            <a:ext cx="1821300" cy="47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1650675" y="262900"/>
            <a:ext cx="2754574" cy="47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887" y="2606794"/>
            <a:ext cx="492175" cy="215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405250" y="1332875"/>
            <a:ext cx="4578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Lato"/>
                <a:ea typeface="Lato"/>
                <a:cs typeface="Lato"/>
                <a:sym typeface="Lato"/>
              </a:rPr>
              <a:t>กรอก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รูปภาพ,ชื่อผู้ใช้ ,รหัสผ่าน, อีเมลย์ และ เพศ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22450" y="123250"/>
            <a:ext cx="48555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หน้าสมัคร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4685600" y="502025"/>
            <a:ext cx="4017900" cy="372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>
            <a:hlinkClick action="ppaction://hlinksldjump" r:id="rId6"/>
          </p:cNvPr>
          <p:cNvSpPr/>
          <p:nvPr/>
        </p:nvSpPr>
        <p:spPr>
          <a:xfrm>
            <a:off x="8034900" y="4695300"/>
            <a:ext cx="11091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login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812725" y="4305375"/>
            <a:ext cx="1496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/>
              <a:t>หน้าหลัก</a:t>
            </a:r>
            <a:endParaRPr/>
          </a:p>
        </p:txBody>
      </p:sp>
      <p:pic>
        <p:nvPicPr>
          <p:cNvPr id="230" name="Google Shape;230;p2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023" y="2803838"/>
            <a:ext cx="1600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800" y="26675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1025" y="908363"/>
            <a:ext cx="11620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>
            <a:hlinkClick action="ppaction://hlinksldjump"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9523" y="1654338"/>
            <a:ext cx="9334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>
            <a:hlinkClick action="ppaction://hlinksldjump"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9025" y="2886200"/>
            <a:ext cx="13144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>
            <a:hlinkClick action="ppaction://hlinkshowjump?jump=lastslide"/>
          </p:cNvPr>
          <p:cNvPicPr preferRelativeResize="0"/>
          <p:nvPr/>
        </p:nvPicPr>
        <p:blipFill rotWithShape="1">
          <a:blip r:embed="rId13">
            <a:alphaModFix/>
          </a:blip>
          <a:srcRect b="0" l="0" r="0" t="2353"/>
          <a:stretch/>
        </p:blipFill>
        <p:spPr>
          <a:xfrm>
            <a:off x="2855725" y="0"/>
            <a:ext cx="2884401" cy="500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>
            <a:hlinkClick action="ppaction://hlinksldjump"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55726" y="3302825"/>
            <a:ext cx="2884400" cy="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>
            <a:hlinkClick action="ppaction://hlinksldjump"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55725" y="3903925"/>
            <a:ext cx="2884400" cy="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302550" y="3546000"/>
            <a:ext cx="4405200" cy="35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6108" l="0" r="0" t="3131"/>
          <a:stretch/>
        </p:blipFill>
        <p:spPr>
          <a:xfrm>
            <a:off x="4884325" y="303575"/>
            <a:ext cx="2352550" cy="43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1270775" y="363075"/>
            <a:ext cx="3400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รายการอาหารกับแคลอรี่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459900" y="1718525"/>
            <a:ext cx="42117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มีรายการอาหารพร้อมบอกแคลอรี่ที่ได้รับ และถ้าเลื่อนหาไม่เจอ เรามีปุ่มค้นหา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2546475" y="2076500"/>
            <a:ext cx="1320000" cy="35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6"/>
          <p:cNvCxnSpPr>
            <a:stCxn id="246" idx="3"/>
          </p:cNvCxnSpPr>
          <p:nvPr/>
        </p:nvCxnSpPr>
        <p:spPr>
          <a:xfrm flipH="1" rot="10800000">
            <a:off x="3866475" y="871400"/>
            <a:ext cx="1443000" cy="1380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8" name="Google Shape;248;p26"/>
          <p:cNvSpPr txBox="1"/>
          <p:nvPr/>
        </p:nvSpPr>
        <p:spPr>
          <a:xfrm>
            <a:off x="363150" y="3485475"/>
            <a:ext cx="4405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Lato"/>
                <a:ea typeface="Lato"/>
                <a:cs typeface="Lato"/>
                <a:sym typeface="Lato"/>
              </a:rPr>
              <a:t>ต้องการจะเพิ่มอีก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26"/>
          <p:cNvCxnSpPr>
            <a:stCxn id="248" idx="3"/>
          </p:cNvCxnSpPr>
          <p:nvPr/>
        </p:nvCxnSpPr>
        <p:spPr>
          <a:xfrm flipH="1" rot="10800000">
            <a:off x="4768350" y="1258725"/>
            <a:ext cx="1355400" cy="2633400"/>
          </a:xfrm>
          <a:prstGeom prst="curved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0" name="Google Shape;250;p26">
            <a:hlinkClick action="ppaction://hlinksldjump" r:id="rId4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800" y="0"/>
            <a:ext cx="998325" cy="9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3053"/>
          <a:stretch/>
        </p:blipFill>
        <p:spPr>
          <a:xfrm>
            <a:off x="1559375" y="377175"/>
            <a:ext cx="2629300" cy="45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4572000" y="930625"/>
            <a:ext cx="42510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เพิ่มรายการอาหาร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สามารถเพิ่มรายการอาหารและแคลอรี่ที่คุณทานเพิ่มเข้าไปได้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548" y="-12"/>
            <a:ext cx="9334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>
            <a:hlinkClick action="ppaction://hlinksldjump" r:id="rId5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/>
        </p:nvSpPr>
        <p:spPr>
          <a:xfrm>
            <a:off x="1454175" y="727075"/>
            <a:ext cx="5892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ช่วงเวลารับ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ประทานอาหาร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ที่เหมาะสมที่สุด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950" y="-12"/>
            <a:ext cx="11620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>
            <a:hlinkClick action="ppaction://hlinksldjump" r:id="rId4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5">
            <a:alphaModFix/>
          </a:blip>
          <a:srcRect b="0" l="0" r="0" t="2505"/>
          <a:stretch/>
        </p:blipFill>
        <p:spPr>
          <a:xfrm>
            <a:off x="3549675" y="64400"/>
            <a:ext cx="2893200" cy="50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ค่า BMI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625" y="76196"/>
            <a:ext cx="1375375" cy="120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>
            <a:hlinkClick action="ppaction://hlinksldjump" r:id="rId4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  <p:pic>
        <p:nvPicPr>
          <p:cNvPr id="275" name="Google Shape;275;p29"/>
          <p:cNvPicPr preferRelativeResize="0"/>
          <p:nvPr/>
        </p:nvPicPr>
        <p:blipFill rotWithShape="1">
          <a:blip r:embed="rId5">
            <a:alphaModFix amt="68000"/>
          </a:blip>
          <a:srcRect b="0" l="0" r="0" t="2789"/>
          <a:stretch/>
        </p:blipFill>
        <p:spPr>
          <a:xfrm>
            <a:off x="3376625" y="82650"/>
            <a:ext cx="2880650" cy="497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6" name="Google Shape;276;p29"/>
          <p:cNvSpPr/>
          <p:nvPr/>
        </p:nvSpPr>
        <p:spPr>
          <a:xfrm rot="2700000">
            <a:off x="3147122" y="1955776"/>
            <a:ext cx="3339652" cy="5591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ภาพตัวอย่าง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6108" l="0" r="0" t="3131"/>
          <a:stretch/>
        </p:blipFill>
        <p:spPr>
          <a:xfrm>
            <a:off x="3395725" y="303575"/>
            <a:ext cx="2352550" cy="43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253225" y="152400"/>
            <a:ext cx="314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น้ำที่ได้รับในแต่ละวัน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1471825" y="3551300"/>
            <a:ext cx="2202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เพิ่มน้ำ +1 แก้ว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ลดน้ำ    -1 แก้ว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30"/>
          <p:cNvCxnSpPr/>
          <p:nvPr/>
        </p:nvCxnSpPr>
        <p:spPr>
          <a:xfrm>
            <a:off x="1244675" y="4038950"/>
            <a:ext cx="2021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0"/>
          <p:cNvSpPr txBox="1"/>
          <p:nvPr/>
        </p:nvSpPr>
        <p:spPr>
          <a:xfrm>
            <a:off x="6063125" y="1857750"/>
            <a:ext cx="2982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คนเราต้องการน้ำ 8 แก้วต่อวัน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หรือ 1,920.72 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6" name="Google Shape;286;p30"/>
          <p:cNvCxnSpPr>
            <a:stCxn id="285" idx="1"/>
          </p:cNvCxnSpPr>
          <p:nvPr/>
        </p:nvCxnSpPr>
        <p:spPr>
          <a:xfrm rot="10800000">
            <a:off x="4929425" y="948900"/>
            <a:ext cx="1133700" cy="1320300"/>
          </a:xfrm>
          <a:prstGeom prst="curved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87" name="Google Shape;287;p30"/>
          <p:cNvSpPr/>
          <p:nvPr/>
        </p:nvSpPr>
        <p:spPr>
          <a:xfrm>
            <a:off x="6073200" y="1803950"/>
            <a:ext cx="2809800" cy="82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700" y="0"/>
            <a:ext cx="955300" cy="11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>
            <a:hlinkClick action="ppaction://hlinksldjump" r:id="rId6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6113" l="0" r="0" t="3314"/>
          <a:stretch/>
        </p:blipFill>
        <p:spPr>
          <a:xfrm>
            <a:off x="4882975" y="312775"/>
            <a:ext cx="2352550" cy="43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888000" y="1497875"/>
            <a:ext cx="36840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อย่าลืมออกกำลังกาย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ในแอพพลิเคชั่นยังมีการแนะนำการออกกำลังกายต่างๆว่าสามารถลดแคลอรี่ได้กี่แคลอรี่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1">
            <a:hlinkClick action="ppaction://hlinksldjump" r:id="rId4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000375" y="124450"/>
            <a:ext cx="6042000" cy="48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800"/>
              <a:t>โรคอ้วน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/>
              <a:t>(เป็นสาเหตุของการป่วย และเสียชีวิตก่อนวัยอันควร)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800"/>
              <a:t>VS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800"/>
              <a:t>โรคขาดสารอาหาร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/>
              <a:t>(ผมร่วง เวียนหัว ตัวซีด มีปัญหาด้านการหายใจ)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/>
        </p:nvSpPr>
        <p:spPr>
          <a:xfrm>
            <a:off x="1257000" y="134850"/>
            <a:ext cx="2353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คำแนะนำจากเรา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2">
            <a:hlinkClick action="ppaction://hlinksldjump" r:id="rId3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  <p:pic>
        <p:nvPicPr>
          <p:cNvPr id="303" name="Google Shape;303;p32"/>
          <p:cNvPicPr preferRelativeResize="0"/>
          <p:nvPr/>
        </p:nvPicPr>
        <p:blipFill rotWithShape="1">
          <a:blip r:embed="rId4">
            <a:alphaModFix/>
          </a:blip>
          <a:srcRect b="0" l="0" r="0" t="2638"/>
          <a:stretch/>
        </p:blipFill>
        <p:spPr>
          <a:xfrm>
            <a:off x="1257000" y="579500"/>
            <a:ext cx="2302050" cy="398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 rotWithShape="1">
          <a:blip r:embed="rId5">
            <a:alphaModFix/>
          </a:blip>
          <a:srcRect b="0" l="0" r="0" t="2638"/>
          <a:stretch/>
        </p:blipFill>
        <p:spPr>
          <a:xfrm>
            <a:off x="3922200" y="579500"/>
            <a:ext cx="2302050" cy="398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6">
            <a:alphaModFix/>
          </a:blip>
          <a:srcRect b="0" l="0" r="0" t="2638"/>
          <a:stretch/>
        </p:blipFill>
        <p:spPr>
          <a:xfrm>
            <a:off x="6535650" y="579500"/>
            <a:ext cx="2302050" cy="398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6950" l="0" r="0" t="3129"/>
          <a:stretch/>
        </p:blipFill>
        <p:spPr>
          <a:xfrm>
            <a:off x="3395725" y="303575"/>
            <a:ext cx="2352550" cy="4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1380200" y="234175"/>
            <a:ext cx="1873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 Out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3">
            <a:hlinkClick action="ppaction://hlinksldjump" r:id="rId4"/>
          </p:cNvPr>
          <p:cNvSpPr/>
          <p:nvPr/>
        </p:nvSpPr>
        <p:spPr>
          <a:xfrm>
            <a:off x="7948625" y="4695300"/>
            <a:ext cx="1195500" cy="4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/>
              <a:t>back to Main Menu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5525" y="866775"/>
            <a:ext cx="71106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/>
              <a:t>วงการนี้เข้าแล้วออกยาก</a:t>
            </a:r>
            <a:r>
              <a:rPr lang="th" sz="1200">
                <a:solidFill>
                  <a:srgbClr val="999999"/>
                </a:solidFill>
              </a:rPr>
              <a:t>มากๆๆๆๆๆ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7673775" y="3132800"/>
            <a:ext cx="1355100" cy="1313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1007125" y="145950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/>
              <a:t>“ไกลตัว?”</a:t>
            </a:r>
            <a:endParaRPr sz="60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25" y="2722025"/>
            <a:ext cx="2134950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8047050" y="3132800"/>
            <a:ext cx="24288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200" u="sng">
                <a:latin typeface="Lato"/>
                <a:ea typeface="Lato"/>
                <a:cs typeface="Lato"/>
                <a:sym typeface="Lato"/>
              </a:rPr>
              <a:t>?</a:t>
            </a:r>
            <a:endParaRPr b="1" sz="7200" u="sng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16"/>
          <p:cNvCxnSpPr>
            <a:stCxn id="152" idx="3"/>
            <a:endCxn id="150" idx="1"/>
          </p:cNvCxnSpPr>
          <p:nvPr/>
        </p:nvCxnSpPr>
        <p:spPr>
          <a:xfrm>
            <a:off x="2417875" y="3789500"/>
            <a:ext cx="5256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864000" y="671950"/>
            <a:ext cx="7416000" cy="3384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2058000" y="1527175"/>
            <a:ext cx="70860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latin typeface="Lato"/>
                <a:ea typeface="Lato"/>
                <a:cs typeface="Lato"/>
                <a:sym typeface="Lato"/>
              </a:rPr>
              <a:t>ลองนึกภาพตาม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25" y="2166200"/>
            <a:ext cx="2134950" cy="21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0" y="1382975"/>
            <a:ext cx="3199726" cy="31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-4750" l="10710" r="-10710" t="4750"/>
          <a:stretch/>
        </p:blipFill>
        <p:spPr>
          <a:xfrm>
            <a:off x="1977800" y="0"/>
            <a:ext cx="3199726" cy="31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575" y="0"/>
            <a:ext cx="3199726" cy="31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275" y="1439225"/>
            <a:ext cx="3199726" cy="31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600" y="1628700"/>
            <a:ext cx="2134950" cy="21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50" y="992738"/>
            <a:ext cx="3057150" cy="31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2239950" y="367147"/>
            <a:ext cx="523500" cy="513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3002900" y="1267785"/>
            <a:ext cx="523500" cy="513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643525" y="874097"/>
            <a:ext cx="523500" cy="513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2556150" y="1738497"/>
            <a:ext cx="523500" cy="513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836375" y="691722"/>
            <a:ext cx="523500" cy="513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2594400" y="3763650"/>
            <a:ext cx="3955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คุณเลือกได้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4309300" y="1659275"/>
            <a:ext cx="41943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9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9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336975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930450" y="2908725"/>
            <a:ext cx="7283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latin typeface="Lato"/>
                <a:ea typeface="Lato"/>
                <a:cs typeface="Lato"/>
                <a:sym typeface="Lato"/>
              </a:rPr>
              <a:t>CAL MET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286125" y="3229125"/>
            <a:ext cx="29208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latin typeface="Lato"/>
                <a:ea typeface="Lato"/>
                <a:cs typeface="Lato"/>
                <a:sym typeface="Lato"/>
              </a:rPr>
              <a:t>__________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2162700" y="3987575"/>
            <a:ext cx="48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Lato"/>
                <a:ea typeface="Lato"/>
                <a:cs typeface="Lato"/>
                <a:sym typeface="Lato"/>
              </a:rPr>
              <a:t>ให้คุณรักตัวเอง และให้เราดูแลคุณ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